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730BC-2A83-436B-A840-DEB942F4BE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CDC208-89B9-44D2-BAE4-BB1FBA24A9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403D01-0A5C-4229-8954-59408072C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9913-E1C2-45B9-9298-0838D3F86674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FAFFC-5D52-4459-9F53-4E42801F7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58ACC-F152-4C95-9F7B-5C7BDB788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BC9A-3EBB-49DF-82E5-14950760A0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97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D606A-8D78-4CA0-A9D9-3F434CC11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B7EE0A-69A6-4E47-AB8C-6F2C376B2F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F0D84-C486-4D30-BF01-8EF03749B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9913-E1C2-45B9-9298-0838D3F86674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FD169-2E95-4E78-A894-B10236855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F7DA2-5CE0-4AA2-8965-D1B9AFF28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BC9A-3EBB-49DF-82E5-14950760A0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515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187A2A-9948-4E02-9310-ED1F840C52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DEE43A-5EF7-4341-8906-9BE95F7A08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DD53C-E17C-4516-8766-B41E33EDD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9913-E1C2-45B9-9298-0838D3F86674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875F2-57AF-4EB2-99D2-FDAAD3F95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37626-A6A9-4451-A05B-D50E4C9F9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BC9A-3EBB-49DF-82E5-14950760A0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898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00F0C-B506-4C79-BE54-8F9472352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439B4-D3AE-401E-A801-4B9246F0D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4750E3-DDE0-4950-BFEA-5468E1BA3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9913-E1C2-45B9-9298-0838D3F86674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79DDA-13BB-443B-A6D0-C2DE59B8A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A3E0A-2C48-4BB6-9421-DA61201CB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BC9A-3EBB-49DF-82E5-14950760A0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02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7CC47-964D-45EA-A2EB-E6A6680B5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22656E-4FB3-4F4C-BA4E-8D4A8DC6E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9AEFD8-51BD-40D9-9A23-39A6B03FB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9913-E1C2-45B9-9298-0838D3F86674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0C99B4-A43E-4E48-B040-527FBF610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FE9DF-A739-4DDF-9EAE-DB90036C3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BC9A-3EBB-49DF-82E5-14950760A0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23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12FB6-80C2-42BD-9326-0B7D22E19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C7485-8D33-4E06-A795-DCBCD59F06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200E5F-EAAB-4BD3-BFD1-C4B6D524C6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168676-E366-4130-9E01-EB85A5D6D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9913-E1C2-45B9-9298-0838D3F86674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48E57C-B0CC-46EC-8FF7-C0067A20F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E1DB1F-CA18-4DC9-9840-8080B67E4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BC9A-3EBB-49DF-82E5-14950760A0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456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A91E7-69AA-45A2-9DBB-326D8CBAF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1FAEBF-DD17-4321-BC0A-2B59E9DCBE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83EF1A-A87E-4071-B5DA-B70EC82650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F7B09F-CAAE-472C-BC22-F82A3F939E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687AE4-2197-40B4-BD1C-2C96C073AA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D0D904-1D1D-4EEB-AB97-BE9C62C7F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9913-E1C2-45B9-9298-0838D3F86674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357DC1-B8BD-49D2-9928-3A7B7F91A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82F5D9-086B-4BB3-BB7B-1060A020B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BC9A-3EBB-49DF-82E5-14950760A0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317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AC1F4-9734-4F3D-97E8-678339FE7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6380BF-90CE-43FE-9C1D-945173450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9913-E1C2-45B9-9298-0838D3F86674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19006C-7F1F-4E6D-9337-ED005D876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CC4B2B-E133-454F-9A55-11DEEE60B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BC9A-3EBB-49DF-82E5-14950760A0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38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DBB90F-E62E-42AB-B814-18DCC9D76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9913-E1C2-45B9-9298-0838D3F86674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944219-8E0F-4D44-950B-EDCD79780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B10F9E-F84B-4859-9586-C0CBBF0F1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BC9A-3EBB-49DF-82E5-14950760A0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768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A72E3-5728-4808-85FC-BDA65535E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8AB27-507A-449E-91B1-2AB0ED6E9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1D7F40-8129-463A-8051-B31A048D8E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1A256-B82A-4282-B1C9-61B079612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9913-E1C2-45B9-9298-0838D3F86674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621CB3-F67A-480C-B31F-C2081250D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193E69-85DC-4844-82EE-D488D8CEA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BC9A-3EBB-49DF-82E5-14950760A0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999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DE2EC-B40C-4FEA-AF55-11740F4A8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539BA7-7B6A-40BB-84C7-C8CE4AC279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B465BF-358C-489A-86B2-38E6735158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9C538E-3748-46F3-B45D-5FB9122D9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9913-E1C2-45B9-9298-0838D3F86674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5F20D4-BC7F-433C-A962-4A7B04F50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DCD75E-048A-49D8-948C-E8E3550B6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BC9A-3EBB-49DF-82E5-14950760A0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418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82A7E7-F39A-47E5-A396-CDB02E61A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566193-71BF-4CFC-85C9-48838BF1F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B50EAD-DE6B-4C28-B848-D22C0E377E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39913-E1C2-45B9-9298-0838D3F86674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626DD-374E-4939-ACF5-300747EBF1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E565DC-E845-47FF-B3D2-39AFDEB1AB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1BC9A-3EBB-49DF-82E5-14950760A0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462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2CD3C11-C67F-4D6D-831E-1AF6D504E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8137" y="1943100"/>
            <a:ext cx="3895725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142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1C43719-1D79-4E0D-8FE6-51264AFED3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31" y="0"/>
            <a:ext cx="113355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829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Puskar</dc:creator>
  <cp:lastModifiedBy>Puskar</cp:lastModifiedBy>
  <cp:revision>2</cp:revision>
  <dcterms:created xsi:type="dcterms:W3CDTF">2018-08-01T14:39:46Z</dcterms:created>
  <dcterms:modified xsi:type="dcterms:W3CDTF">2018-08-01T14:40:39Z</dcterms:modified>
</cp:coreProperties>
</file>